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70" r:id="rId3"/>
    <p:sldId id="260" r:id="rId4"/>
    <p:sldId id="261" r:id="rId5"/>
    <p:sldId id="262" r:id="rId6"/>
    <p:sldId id="265" r:id="rId7"/>
    <p:sldId id="266" r:id="rId8"/>
    <p:sldId id="268" r:id="rId9"/>
    <p:sldId id="269" r:id="rId10"/>
    <p:sldId id="271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82" r:id="rId21"/>
    <p:sldId id="283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>
        <p:scale>
          <a:sx n="90" d="100"/>
          <a:sy n="90" d="100"/>
        </p:scale>
        <p:origin x="14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D67AFF-0AE5-4D8B-883A-95F7023E07EC}" type="datetime1">
              <a:rPr lang="es-ES" smtClean="0"/>
              <a:t>05/12/2018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D46D3C-0821-4916-87E8-732AE60A7DD6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82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9236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993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10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798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704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735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14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076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03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3346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11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55CB799-6499-4E1E-8257-C777037FBB0C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12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7F32E-9C31-4EBC-9CF6-7E0795975D22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E5E64D-8309-4EA3-9E01-E99A0B9E852A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7AF38-4C5D-4919-B713-BCE928D84993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8A7DBF6-2AC7-4A48-B394-E7B6C748C10D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771C8-10A4-40A2-B087-7EAE1E72B338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3F35A-BE91-47D4-B680-814AAA83232F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A5508-0173-4F7B-BA1F-6FDD23DC888F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F45BD-EAC1-4ECC-91A9-2B1B76C5FA67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posición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B4E3-ACD8-472A-AF6F-98A76C82A9AD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736085-0EE4-4C8F-879E-58330D243B98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</a:t>
            </a:r>
          </a:p>
          <a:p>
            <a:pPr lvl="6" rtl="0"/>
            <a:r>
              <a:rPr lang="es-ES" noProof="0" dirty="0"/>
              <a:t>Séptimo</a:t>
            </a:r>
          </a:p>
          <a:p>
            <a:pPr lvl="7" rtl="0"/>
            <a:r>
              <a:rPr lang="es-ES" noProof="0" dirty="0"/>
              <a:t>Octavo</a:t>
            </a:r>
          </a:p>
          <a:p>
            <a:pPr lvl="8" rtl="0"/>
            <a:r>
              <a:rPr lang="es-ES" noProof="0" dirty="0"/>
              <a:t>Noveno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3630E4A0-57EE-4B46-A340-CC6C398489DE}" type="datetime1">
              <a:rPr lang="es-ES" noProof="0" smtClean="0"/>
              <a:t>05/12/2018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Proyecto final de machine </a:t>
            </a:r>
            <a:r>
              <a:rPr lang="es-ES" dirty="0" err="1" smtClean="0"/>
              <a:t>learning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Universidad militar nueva granada </a:t>
            </a:r>
          </a:p>
          <a:p>
            <a:pPr rtl="0"/>
            <a:r>
              <a:rPr lang="es-ES" dirty="0" smtClean="0"/>
              <a:t>Nicolas Beltran Álvarez - 1401152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4000" b="1" dirty="0"/>
              <a:t>Creación del </a:t>
            </a:r>
            <a:r>
              <a:rPr lang="es-ES" sz="4000" b="1" dirty="0" err="1"/>
              <a:t>DataSet</a:t>
            </a:r>
            <a:r>
              <a:rPr lang="es-ES" sz="4000" b="1" dirty="0"/>
              <a:t> en Matlab </a:t>
            </a:r>
            <a:endParaRPr lang="es-ES" sz="3600" dirty="0"/>
          </a:p>
        </p:txBody>
      </p:sp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684896" y="2119746"/>
            <a:ext cx="9123363" cy="428105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891251" y="2660073"/>
            <a:ext cx="8313" cy="19451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6891252" y="4590708"/>
            <a:ext cx="2671848" cy="1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 flipV="1">
            <a:off x="7198822" y="3632662"/>
            <a:ext cx="8313" cy="972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 flipV="1">
            <a:off x="7365078" y="3383280"/>
            <a:ext cx="5542" cy="122474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7505008" y="3192087"/>
            <a:ext cx="13855" cy="141316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7669878" y="4058920"/>
            <a:ext cx="5419" cy="5317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7800109" y="2730559"/>
            <a:ext cx="1" cy="187469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7937841" y="3258589"/>
            <a:ext cx="434" cy="13466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8063087" y="2730559"/>
            <a:ext cx="13353" cy="186620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 flipV="1">
            <a:off x="8214171" y="4104413"/>
            <a:ext cx="10512" cy="5041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 flipV="1">
            <a:off x="8369661" y="3663663"/>
            <a:ext cx="7233" cy="93310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 flipV="1">
            <a:off x="8521742" y="3258589"/>
            <a:ext cx="21596" cy="133817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8700655" y="4260273"/>
            <a:ext cx="12402" cy="3304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8833520" y="3618119"/>
            <a:ext cx="8313" cy="972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 flipV="1">
            <a:off x="8984484" y="4104413"/>
            <a:ext cx="3394" cy="49356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5652310" y="3386829"/>
            <a:ext cx="14058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F(x)</a:t>
            </a:r>
            <a:endParaRPr lang="es-E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7678315" y="4810302"/>
            <a:ext cx="14058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</a:t>
            </a:r>
            <a:endParaRPr lang="es-E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6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4000" b="1" dirty="0"/>
              <a:t>Creación del </a:t>
            </a:r>
            <a:r>
              <a:rPr lang="es-ES" sz="4000" b="1" dirty="0" err="1"/>
              <a:t>DataSet</a:t>
            </a:r>
            <a:r>
              <a:rPr lang="es-ES" sz="4000" b="1" dirty="0"/>
              <a:t> en Matlab </a:t>
            </a:r>
            <a:endParaRPr lang="es-ES" sz="3600" dirty="0"/>
          </a:p>
        </p:txBody>
      </p:sp>
      <p:pic>
        <p:nvPicPr>
          <p:cNvPr id="3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700136" y="2184287"/>
            <a:ext cx="9123363" cy="428105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6891251" y="2660073"/>
            <a:ext cx="8313" cy="19451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6891252" y="4590708"/>
            <a:ext cx="2671848" cy="1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H="1" flipV="1">
            <a:off x="7198822" y="3632662"/>
            <a:ext cx="8313" cy="972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 flipV="1">
            <a:off x="7365078" y="3383280"/>
            <a:ext cx="5542" cy="122474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 flipV="1">
            <a:off x="7505008" y="3192087"/>
            <a:ext cx="13855" cy="141316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7669878" y="4058920"/>
            <a:ext cx="5419" cy="5317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 flipV="1">
            <a:off x="7800109" y="2730559"/>
            <a:ext cx="1" cy="187469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 flipV="1">
            <a:off x="7937841" y="3258589"/>
            <a:ext cx="434" cy="13466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 flipV="1">
            <a:off x="8063087" y="2730559"/>
            <a:ext cx="13353" cy="186620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 flipV="1">
            <a:off x="8214171" y="4104413"/>
            <a:ext cx="10512" cy="5041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 flipV="1">
            <a:off x="8369661" y="3663663"/>
            <a:ext cx="7233" cy="93310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 flipV="1">
            <a:off x="8521742" y="3258589"/>
            <a:ext cx="21596" cy="133817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8700655" y="4260273"/>
            <a:ext cx="12402" cy="3304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 flipV="1">
            <a:off x="8833520" y="3618119"/>
            <a:ext cx="8313" cy="97258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 flipV="1">
            <a:off x="8984484" y="4104413"/>
            <a:ext cx="3394" cy="49356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5652310" y="3386829"/>
            <a:ext cx="14058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F(x)</a:t>
            </a:r>
            <a:endParaRPr lang="es-E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8332492" y="4715706"/>
            <a:ext cx="14058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6" name="Conector curvado 5"/>
          <p:cNvCxnSpPr/>
          <p:nvPr/>
        </p:nvCxnSpPr>
        <p:spPr>
          <a:xfrm rot="16200000" flipH="1">
            <a:off x="6012322" y="4213718"/>
            <a:ext cx="1577340" cy="998504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curvado 25"/>
          <p:cNvCxnSpPr/>
          <p:nvPr/>
        </p:nvCxnSpPr>
        <p:spPr>
          <a:xfrm flipV="1">
            <a:off x="8063087" y="5015423"/>
            <a:ext cx="1334353" cy="907404"/>
          </a:xfrm>
          <a:prstGeom prst="curvedConnector3">
            <a:avLst>
              <a:gd name="adj1" fmla="val 116243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4000" b="1" dirty="0"/>
              <a:t>Creación del </a:t>
            </a:r>
            <a:r>
              <a:rPr lang="es-ES" sz="4000" b="1" dirty="0" err="1"/>
              <a:t>DataSet</a:t>
            </a:r>
            <a:r>
              <a:rPr lang="es-ES" sz="4000" b="1" dirty="0"/>
              <a:t> en Matlab </a:t>
            </a:r>
            <a:endParaRPr lang="es-ES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r="263" b="45948"/>
          <a:stretch/>
        </p:blipFill>
        <p:spPr>
          <a:xfrm>
            <a:off x="1280160" y="2129420"/>
            <a:ext cx="2727578" cy="4279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35617"/>
          <a:stretch/>
        </p:blipFill>
        <p:spPr>
          <a:xfrm>
            <a:off x="4573134" y="3048000"/>
            <a:ext cx="6335658" cy="247459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709160" y="3589020"/>
            <a:ext cx="2301240" cy="13182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03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100" y="514647"/>
            <a:ext cx="9628632" cy="1362113"/>
          </a:xfrm>
        </p:spPr>
        <p:txBody>
          <a:bodyPr>
            <a:normAutofit/>
          </a:bodyPr>
          <a:lstStyle/>
          <a:p>
            <a:r>
              <a:rPr lang="es-ES" sz="3200" b="1" dirty="0"/>
              <a:t>Creación del </a:t>
            </a:r>
            <a:r>
              <a:rPr lang="es-ES" sz="3200" b="1" dirty="0" err="1"/>
              <a:t>DataSet</a:t>
            </a:r>
            <a:r>
              <a:rPr lang="es-ES" sz="3200" b="1" dirty="0"/>
              <a:t> en Matlab </a:t>
            </a:r>
            <a:endParaRPr lang="es-CO" sz="2800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554" y="1919896"/>
            <a:ext cx="8422006" cy="42348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0001" b="8380"/>
          <a:stretch/>
        </p:blipFill>
        <p:spPr>
          <a:xfrm>
            <a:off x="6439375" y="883283"/>
            <a:ext cx="5226368" cy="624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r="70896"/>
          <a:stretch/>
        </p:blipFill>
        <p:spPr>
          <a:xfrm>
            <a:off x="7822302" y="1911336"/>
            <a:ext cx="2460515" cy="2125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62" y="4440529"/>
            <a:ext cx="5350193" cy="117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93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Creación del </a:t>
            </a:r>
            <a:r>
              <a:rPr lang="es-ES" sz="4000" b="1" dirty="0" err="1"/>
              <a:t>DataSet</a:t>
            </a:r>
            <a:r>
              <a:rPr lang="es-ES" sz="4000" b="1" dirty="0"/>
              <a:t> en Matlab </a:t>
            </a:r>
            <a:endParaRPr lang="es-CO" sz="4000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r="26371"/>
          <a:stretch/>
        </p:blipFill>
        <p:spPr>
          <a:xfrm>
            <a:off x="512867" y="1828457"/>
            <a:ext cx="5498819" cy="4893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3230"/>
          <a:stretch/>
        </p:blipFill>
        <p:spPr>
          <a:xfrm>
            <a:off x="6414029" y="1828456"/>
            <a:ext cx="4897105" cy="4893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6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5760" y="297010"/>
            <a:ext cx="9628632" cy="1362113"/>
          </a:xfrm>
        </p:spPr>
        <p:txBody>
          <a:bodyPr>
            <a:normAutofit/>
          </a:bodyPr>
          <a:lstStyle/>
          <a:p>
            <a:r>
              <a:rPr lang="es-CO" sz="4000" b="1" dirty="0" smtClean="0"/>
              <a:t>Implementación en </a:t>
            </a:r>
            <a:r>
              <a:rPr lang="es-CO" sz="4000" b="1" dirty="0"/>
              <a:t>Microsoft </a:t>
            </a:r>
            <a:r>
              <a:rPr lang="es-CO" sz="4000" b="1" dirty="0" err="1"/>
              <a:t>A</a:t>
            </a:r>
            <a:r>
              <a:rPr lang="es-CO" sz="4000" b="1" dirty="0" err="1" smtClean="0"/>
              <a:t>zure</a:t>
            </a:r>
            <a:r>
              <a:rPr lang="es-CO" sz="4000" b="1" dirty="0" smtClean="0"/>
              <a:t> </a:t>
            </a:r>
            <a:endParaRPr lang="es-CO" sz="4000" b="1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0226" y="1481667"/>
            <a:ext cx="6500707" cy="508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1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b="1" dirty="0"/>
              <a:t>Implementación en Microsoft </a:t>
            </a:r>
            <a:r>
              <a:rPr lang="es-CO" sz="4000" b="1" dirty="0" err="1"/>
              <a:t>Azure</a:t>
            </a:r>
            <a:r>
              <a:rPr lang="es-CO" sz="4000" b="1" dirty="0"/>
              <a:t> </a:t>
            </a:r>
            <a:endParaRPr lang="es-CO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3061"/>
          <a:stretch/>
        </p:blipFill>
        <p:spPr>
          <a:xfrm>
            <a:off x="700360" y="1875023"/>
            <a:ext cx="6446843" cy="2108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92" y="3109912"/>
            <a:ext cx="2971800" cy="2619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804" r="1309" b="20626"/>
          <a:stretch/>
        </p:blipFill>
        <p:spPr>
          <a:xfrm>
            <a:off x="711200" y="4030133"/>
            <a:ext cx="6436003" cy="256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1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b="1" dirty="0"/>
              <a:t>Implementación en Microsoft </a:t>
            </a:r>
            <a:r>
              <a:rPr lang="es-CO" sz="3200" b="1" dirty="0" err="1"/>
              <a:t>Azure</a:t>
            </a:r>
            <a:r>
              <a:rPr lang="es-CO" sz="3200" b="1" dirty="0"/>
              <a:t>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633" y="1828456"/>
            <a:ext cx="6176433" cy="48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b="1" dirty="0"/>
              <a:t>Implementación en Microsoft </a:t>
            </a:r>
            <a:r>
              <a:rPr lang="es-CO" sz="3200" b="1" dirty="0" err="1"/>
              <a:t>Azure</a:t>
            </a:r>
            <a:r>
              <a:rPr lang="es-CO" sz="3200" b="1" dirty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104" y="2019300"/>
            <a:ext cx="6244696" cy="45931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3695468"/>
            <a:ext cx="2449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# nodos</a:t>
            </a:r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Flecha arriba 5"/>
          <p:cNvSpPr/>
          <p:nvPr/>
        </p:nvSpPr>
        <p:spPr>
          <a:xfrm>
            <a:off x="941222" y="2531533"/>
            <a:ext cx="567266" cy="10837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b="1" dirty="0"/>
              <a:t>Implementación en Microsoft </a:t>
            </a:r>
            <a:r>
              <a:rPr lang="es-CO" sz="3200" b="1" dirty="0" err="1"/>
              <a:t>Azure</a:t>
            </a:r>
            <a:r>
              <a:rPr lang="es-CO" sz="3200" b="1" dirty="0"/>
              <a:t> 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69" y="2083083"/>
            <a:ext cx="5444532" cy="451605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34124" y="4267832"/>
            <a:ext cx="2469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# </a:t>
            </a:r>
            <a:r>
              <a:rPr lang="es-ES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iteraci</a:t>
            </a:r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Flecha arriba 7"/>
          <p:cNvSpPr/>
          <p:nvPr/>
        </p:nvSpPr>
        <p:spPr>
          <a:xfrm rot="10800000">
            <a:off x="1085156" y="2506277"/>
            <a:ext cx="567266" cy="10837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559081" y="3852334"/>
            <a:ext cx="34974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Uso procesador</a:t>
            </a:r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Flecha arriba 9"/>
          <p:cNvSpPr/>
          <p:nvPr/>
        </p:nvSpPr>
        <p:spPr>
          <a:xfrm rot="10800000">
            <a:off x="10024174" y="2506277"/>
            <a:ext cx="567266" cy="10837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b="1" dirty="0" smtClean="0"/>
              <a:t>Contenido </a:t>
            </a:r>
            <a:endParaRPr lang="es-CO" sz="4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 smtClean="0"/>
              <a:t>Objetivo del proyecto </a:t>
            </a:r>
          </a:p>
          <a:p>
            <a:r>
              <a:rPr lang="es-CO" sz="2800" dirty="0" smtClean="0"/>
              <a:t>Teoría de señales audibles </a:t>
            </a:r>
          </a:p>
          <a:p>
            <a:r>
              <a:rPr lang="es-CO" sz="2800" dirty="0" smtClean="0"/>
              <a:t>Planteamiento del proyecto </a:t>
            </a:r>
          </a:p>
          <a:p>
            <a:r>
              <a:rPr lang="es-CO" sz="2800" dirty="0" smtClean="0"/>
              <a:t>Creación del </a:t>
            </a:r>
            <a:r>
              <a:rPr lang="es-CO" sz="2800" dirty="0" err="1" smtClean="0"/>
              <a:t>DataSet</a:t>
            </a:r>
            <a:endParaRPr lang="es-CO" sz="2800" dirty="0" smtClean="0"/>
          </a:p>
          <a:p>
            <a:r>
              <a:rPr lang="es-CO" sz="2800" dirty="0" smtClean="0"/>
              <a:t>Implementación en Microsoft </a:t>
            </a:r>
            <a:r>
              <a:rPr lang="es-CO" sz="2800" dirty="0" err="1" smtClean="0"/>
              <a:t>Azure</a:t>
            </a:r>
            <a:endParaRPr lang="es-CO" sz="2800" dirty="0" smtClean="0"/>
          </a:p>
          <a:p>
            <a:r>
              <a:rPr lang="es-CO" sz="2800" dirty="0" smtClean="0"/>
              <a:t>Análisis y conclusiones 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67725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200" b="1" dirty="0" smtClean="0"/>
              <a:t>Implementación en Microsoft </a:t>
            </a:r>
            <a:r>
              <a:rPr lang="es-CO" sz="3200" b="1" dirty="0" err="1" smtClean="0"/>
              <a:t>Azure</a:t>
            </a:r>
            <a:r>
              <a:rPr lang="es-CO" sz="3200" b="1" dirty="0" smtClean="0"/>
              <a:t>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77" y="1828456"/>
            <a:ext cx="6082771" cy="471527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7972" y="4267832"/>
            <a:ext cx="1781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 </a:t>
            </a:r>
            <a:r>
              <a:rPr lang="es-ES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rate</a:t>
            </a:r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Flecha arriba 6"/>
          <p:cNvSpPr/>
          <p:nvPr/>
        </p:nvSpPr>
        <p:spPr>
          <a:xfrm>
            <a:off x="1169823" y="2963477"/>
            <a:ext cx="567266" cy="10837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694548" y="3852334"/>
            <a:ext cx="34974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Uso procesador</a:t>
            </a:r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Flecha arriba 8"/>
          <p:cNvSpPr/>
          <p:nvPr/>
        </p:nvSpPr>
        <p:spPr>
          <a:xfrm rot="10800000">
            <a:off x="10026165" y="2560494"/>
            <a:ext cx="567266" cy="10837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CO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b="1" dirty="0" smtClean="0"/>
              <a:t>Análisis y conclusiones </a:t>
            </a:r>
            <a:endParaRPr lang="es-CO" sz="4000" dirty="0"/>
          </a:p>
        </p:txBody>
      </p:sp>
      <p:sp>
        <p:nvSpPr>
          <p:cNvPr id="5" name="Rectángulo 4"/>
          <p:cNvSpPr/>
          <p:nvPr/>
        </p:nvSpPr>
        <p:spPr>
          <a:xfrm>
            <a:off x="804333" y="2438547"/>
            <a:ext cx="9753600" cy="364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evidencio por medio de la practica 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diversos métodos de entrenar un sistema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que detecte dos clases distintas de audios, donde en este caso en particular se aplicó de manera correcta los conocimientos de análisis de señales para entrenar el sistema. </a:t>
            </a:r>
            <a:endParaRPr lang="es-CO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aplicó el 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concepto de señal y la teoría de las transformadas de Fourier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una señal real por medio de la herramienta de Matlab, donde se realizó un programa capaz de generar un dataset con base a las necesidades del problema</a:t>
            </a:r>
            <a:r>
              <a:rPr lang="es-CO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utilizó un sistema machine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cual entreno un sistema por medio del 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de redes neuronales,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cuyos valores de entrenamiento 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fueron variando, basándose en la equidad entre los valores de </a:t>
            </a:r>
            <a:r>
              <a:rPr lang="es-CO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precisión, </a:t>
            </a:r>
            <a:r>
              <a:rPr lang="es-CO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F1 score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Y para este caso concreto también se tuvo en cuenta </a:t>
            </a: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optimización del procesador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evitando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trabajos </a:t>
            </a:r>
            <a:r>
              <a:rPr lang="es-CO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innecesarios en el sistema 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b="1" dirty="0" smtClean="0"/>
              <a:t>Planteamiento del problema</a:t>
            </a:r>
            <a:endParaRPr lang="es-ES" sz="4400" b="1" dirty="0"/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>
          <a:xfrm>
            <a:off x="1205345" y="1891490"/>
            <a:ext cx="9628632" cy="476700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s-CO" sz="2400" dirty="0"/>
              <a:t>El planteamiento del proyecto final consta de utilizar, analizar e interpretar un grupo de 100 audios, los cuales tienen las siguientes características</a:t>
            </a:r>
            <a:r>
              <a:rPr lang="es-CO" sz="2400" dirty="0" smtClean="0"/>
              <a:t>:</a:t>
            </a:r>
          </a:p>
          <a:p>
            <a:pPr marL="0" indent="0">
              <a:buNone/>
            </a:pPr>
            <a:endParaRPr lang="es-CO" sz="2400" dirty="0"/>
          </a:p>
          <a:p>
            <a:pPr lvl="1"/>
            <a:r>
              <a:rPr lang="es-CO" sz="2400" dirty="0"/>
              <a:t>La mitad de los audios son narrados por un hombre y la otra mitad es narrada por una mujer</a:t>
            </a:r>
            <a:r>
              <a:rPr lang="es-CO" sz="2400" dirty="0" smtClean="0"/>
              <a:t>.</a:t>
            </a:r>
          </a:p>
          <a:p>
            <a:pPr lvl="1"/>
            <a:endParaRPr lang="es-CO" sz="2400" dirty="0"/>
          </a:p>
          <a:p>
            <a:pPr lvl="1"/>
            <a:r>
              <a:rPr lang="es-CO" sz="2400" dirty="0"/>
              <a:t>Por cada narración la misma persona realiza 3 cambios de voz, por lo cual para cada narración hay 5 audios diferentes con diferentes tonalidades (normal, grave, suave, aguda, nasal).</a:t>
            </a:r>
          </a:p>
          <a:p>
            <a:pPr marL="0" indent="0">
              <a:buNone/>
            </a:pPr>
            <a:r>
              <a:rPr lang="es-CO" sz="2400" dirty="0"/>
              <a:t>Con estos audios </a:t>
            </a:r>
            <a:r>
              <a:rPr lang="es-CO" sz="2400" b="1" u="sng" dirty="0"/>
              <a:t>se quiere implementar </a:t>
            </a:r>
            <a:r>
              <a:rPr lang="es-CO" sz="2400" b="1" u="sng" dirty="0" err="1" smtClean="0"/>
              <a:t>features</a:t>
            </a:r>
            <a:r>
              <a:rPr lang="es-CO" sz="2400" b="1" u="sng" dirty="0" smtClean="0"/>
              <a:t> los cuales </a:t>
            </a:r>
            <a:r>
              <a:rPr lang="es-CO" sz="2400" b="1" u="sng" dirty="0"/>
              <a:t>nos permita entrenar un sistema machine </a:t>
            </a:r>
            <a:r>
              <a:rPr lang="es-CO" sz="2400" b="1" u="sng" dirty="0" err="1"/>
              <a:t>learning</a:t>
            </a:r>
            <a:r>
              <a:rPr lang="es-CO" sz="2400" b="1" u="sng" dirty="0"/>
              <a:t> y así poderlo evaluar.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CO" sz="3600" b="1" dirty="0"/>
              <a:t>Teoría de señales audibles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4073" y="1828456"/>
            <a:ext cx="11064240" cy="1770955"/>
          </a:xfrm>
        </p:spPr>
        <p:txBody>
          <a:bodyPr/>
          <a:lstStyle/>
          <a:p>
            <a:pPr algn="just"/>
            <a:r>
              <a:rPr lang="es-CO" dirty="0"/>
              <a:t>Una </a:t>
            </a:r>
            <a:r>
              <a:rPr lang="es-CO" b="1" dirty="0"/>
              <a:t>señal de audio</a:t>
            </a:r>
            <a:r>
              <a:rPr lang="es-CO" dirty="0"/>
              <a:t> es una señal analógica la cual normalmente está dentro del rango de frecuencias audibles por los seres humanos (frecuencias que podemos escuchar), </a:t>
            </a:r>
            <a:r>
              <a:rPr lang="es-CO" dirty="0" smtClean="0"/>
              <a:t>Estas señales se pueden representar en varias maneras:</a:t>
            </a:r>
          </a:p>
          <a:p>
            <a:pPr lvl="0"/>
            <a:r>
              <a:rPr lang="es-CO" b="1" dirty="0" smtClean="0"/>
              <a:t>Señales en el dominio del tiempo </a:t>
            </a:r>
            <a:endParaRPr lang="es-CO" dirty="0" smtClean="0"/>
          </a:p>
        </p:txBody>
      </p:sp>
      <p:pic>
        <p:nvPicPr>
          <p:cNvPr id="7" name="Imagen 6"/>
          <p:cNvPicPr/>
          <p:nvPr/>
        </p:nvPicPr>
        <p:blipFill>
          <a:blip r:embed="rId3"/>
          <a:stretch>
            <a:fillRect/>
          </a:stretch>
        </p:blipFill>
        <p:spPr>
          <a:xfrm>
            <a:off x="3456015" y="3599411"/>
            <a:ext cx="5039591" cy="2901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CO" sz="3600" b="1" dirty="0"/>
              <a:t>Teoría de señales audibles </a:t>
            </a:r>
            <a:endParaRPr lang="es-ES" sz="360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783891" y="1903615"/>
            <a:ext cx="10970306" cy="1695796"/>
          </a:xfrm>
        </p:spPr>
        <p:txBody>
          <a:bodyPr rtlCol="0">
            <a:normAutofit/>
          </a:bodyPr>
          <a:lstStyle/>
          <a:p>
            <a:pPr lvl="0"/>
            <a:r>
              <a:rPr lang="es-CO" b="1" dirty="0"/>
              <a:t>Señales en el dominio de la frecuencia </a:t>
            </a:r>
            <a:endParaRPr lang="es-CO" dirty="0"/>
          </a:p>
          <a:p>
            <a:pPr marL="0" indent="0" algn="just">
              <a:buNone/>
            </a:pPr>
            <a:r>
              <a:rPr lang="es-CO" dirty="0" smtClean="0"/>
              <a:t>esta </a:t>
            </a:r>
            <a:r>
              <a:rPr lang="es-CO" dirty="0"/>
              <a:t>representación </a:t>
            </a:r>
            <a:r>
              <a:rPr lang="es-CO" b="1" dirty="0"/>
              <a:t>permite analizar más afondo las componentes y características de una señal</a:t>
            </a:r>
            <a:r>
              <a:rPr lang="es-CO" dirty="0"/>
              <a:t>, para esto previamente se requiere una señal en el dominio del tiempo y luego a esta señal se le realiza una transformada de Fourier para dejarla en el dominio de la frecuencia.</a:t>
            </a:r>
          </a:p>
        </p:txBody>
      </p:sp>
      <p:pic>
        <p:nvPicPr>
          <p:cNvPr id="6" name="Imagen 5" descr="Resultado de imagen para que es una señal de audio dominio de la frecuenci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07" y="3674570"/>
            <a:ext cx="5277138" cy="3025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3600" b="1" dirty="0" smtClean="0"/>
              <a:t>Espectro audible </a:t>
            </a:r>
            <a:endParaRPr lang="es-ES" sz="3600" b="1" dirty="0"/>
          </a:p>
        </p:txBody>
      </p:sp>
      <p:sp>
        <p:nvSpPr>
          <p:cNvPr id="7" name="Rectángulo 6"/>
          <p:cNvSpPr/>
          <p:nvPr/>
        </p:nvSpPr>
        <p:spPr>
          <a:xfrm>
            <a:off x="274318" y="2184837"/>
            <a:ext cx="9626137" cy="374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CO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espectro audible</a:t>
            </a: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s-CO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campo tonal</a:t>
            </a: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 encuentra conformado por toda la gama de frecuencias que pueden ser percibidas por el oído humano su rango consta de los 20 Hz a los 20KHz.</a:t>
            </a:r>
            <a:endParaRPr lang="es-CO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 espectro audible podemos subdividirlo en tonos: </a:t>
            </a:r>
            <a:endParaRPr lang="es-CO" sz="24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24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Tonos graves (frecuencias bajas, desde los 16 Hz a los 256 Hz).</a:t>
            </a:r>
            <a:endParaRPr lang="es-CO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Tonos medios (frecuencias medias, desde los 256 Hz a 2 kHz).</a:t>
            </a:r>
            <a:endParaRPr lang="es-CO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sz="2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Tonos agudos (frecuencias altas, desde 2 kHz a los 16 kHz).</a:t>
            </a:r>
            <a:endParaRPr lang="es-CO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1" y="3285678"/>
            <a:ext cx="3021334" cy="3021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000" b="1" dirty="0" smtClean="0"/>
              <a:t>Planteamiento del proyecto  </a:t>
            </a:r>
            <a:endParaRPr lang="es-ES" sz="4000" b="1" dirty="0"/>
          </a:p>
        </p:txBody>
      </p:sp>
      <p:sp>
        <p:nvSpPr>
          <p:cNvPr id="3" name="Rectángulo 2"/>
          <p:cNvSpPr/>
          <p:nvPr/>
        </p:nvSpPr>
        <p:spPr>
          <a:xfrm>
            <a:off x="1375617" y="2576871"/>
            <a:ext cx="9437717" cy="323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3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Teniendo en cuenta el rango de </a:t>
            </a:r>
            <a:r>
              <a:rPr lang="es-CO" sz="32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frecuencias para tonos  </a:t>
            </a:r>
            <a:r>
              <a:rPr lang="es-CO" sz="32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graves</a:t>
            </a:r>
            <a:r>
              <a:rPr lang="es-CO" sz="3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s-CO" sz="32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“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objetivo del proyecto es analizar cada audio en el rango de los tonos graves y entrenarlo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diferencie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voz de un hombre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 respecto a la de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una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mujer y viceversa,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donde todo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análisis se </a:t>
            </a:r>
            <a:r>
              <a:rPr lang="es-CO" sz="32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realizara con </a:t>
            </a:r>
            <a:r>
              <a:rPr lang="es-CO" sz="3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los audios en el </a:t>
            </a:r>
            <a:r>
              <a:rPr lang="es-CO" sz="3200" b="1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dominio de la </a:t>
            </a:r>
            <a:r>
              <a:rPr lang="es-CO" sz="3200" b="1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frecuencia”. </a:t>
            </a:r>
            <a:endParaRPr lang="es-CO" sz="32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000" b="1" dirty="0" smtClean="0"/>
              <a:t>Creación del </a:t>
            </a:r>
            <a:r>
              <a:rPr lang="es-ES" sz="4000" b="1" dirty="0" err="1" smtClean="0"/>
              <a:t>DataSet</a:t>
            </a:r>
            <a:r>
              <a:rPr lang="es-ES" sz="4000" b="1" dirty="0" smtClean="0"/>
              <a:t> en Matlab </a:t>
            </a:r>
            <a:endParaRPr lang="es-ES" sz="4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9" y="2071561"/>
            <a:ext cx="10737792" cy="39385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57956" y="2977572"/>
            <a:ext cx="7807498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>
                <a:lumMod val="85000"/>
                <a:lumOff val="1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Los audios van de 000 a 100</a:t>
            </a:r>
          </a:p>
          <a:p>
            <a:pPr algn="ctr"/>
            <a:r>
              <a:rPr lang="es-ES" sz="4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Donde 000 a 050 son f y de 050 a 100 son m</a:t>
            </a:r>
            <a:endParaRPr lang="es-E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4000" b="1" dirty="0"/>
              <a:t>Creación del </a:t>
            </a:r>
            <a:r>
              <a:rPr lang="es-ES" sz="4000" b="1" dirty="0" err="1"/>
              <a:t>DataSet</a:t>
            </a:r>
            <a:r>
              <a:rPr lang="es-ES" sz="4000" b="1" dirty="0"/>
              <a:t> en Matlab </a:t>
            </a:r>
            <a:endParaRPr lang="es-ES" sz="3600" dirty="0"/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646" y="1828456"/>
            <a:ext cx="9357636" cy="402336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57301" y="5857348"/>
            <a:ext cx="6636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num2str </a:t>
            </a:r>
            <a:r>
              <a:rPr lang="es-CO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</a:t>
            </a:r>
            <a:r>
              <a:rPr lang="es-CO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transformar un numero en un carácter </a:t>
            </a:r>
            <a:endParaRPr lang="es-CO" sz="2400" b="1" dirty="0"/>
          </a:p>
        </p:txBody>
      </p:sp>
      <p:sp>
        <p:nvSpPr>
          <p:cNvPr id="7" name="Rectángulo 6"/>
          <p:cNvSpPr/>
          <p:nvPr/>
        </p:nvSpPr>
        <p:spPr>
          <a:xfrm>
            <a:off x="6301047" y="2027950"/>
            <a:ext cx="2427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 smtClean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Recordxxx_f.wav</a:t>
            </a:r>
            <a:endParaRPr lang="es-CO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untos educativo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750_TF03462902_TF03462902.potx" id="{4CE945C6-95B6-4FA9-BB0F-C70DFDA6D9C8}" vid="{F60AB2A4-3AA5-45D0-B345-5DEC87621E67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con ilustraciones en una pizarra (pantalla panorámica)</Template>
  <TotalTime>72</TotalTime>
  <Words>672</Words>
  <Application>Microsoft Office PowerPoint</Application>
  <PresentationFormat>Panorámica</PresentationFormat>
  <Paragraphs>75</Paragraphs>
  <Slides>21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Asuntos educativos 16x9</vt:lpstr>
      <vt:lpstr>Proyecto final de machine learning</vt:lpstr>
      <vt:lpstr>Contenido </vt:lpstr>
      <vt:lpstr>Planteamiento del problema</vt:lpstr>
      <vt:lpstr>Teoría de señales audibles </vt:lpstr>
      <vt:lpstr>Teoría de señales audibles </vt:lpstr>
      <vt:lpstr>Espectro audible </vt:lpstr>
      <vt:lpstr>Planteamiento del proyecto  </vt:lpstr>
      <vt:lpstr>Creación del DataSet en Matlab </vt:lpstr>
      <vt:lpstr>Creación del DataSet en Matlab </vt:lpstr>
      <vt:lpstr>Creación del DataSet en Matlab </vt:lpstr>
      <vt:lpstr>Creación del DataSet en Matlab </vt:lpstr>
      <vt:lpstr>Creación del DataSet en Matlab </vt:lpstr>
      <vt:lpstr>Creación del DataSet en Matlab </vt:lpstr>
      <vt:lpstr>Creación del DataSet en Matlab </vt:lpstr>
      <vt:lpstr>Implementación en Microsoft Azure </vt:lpstr>
      <vt:lpstr>Implementación en Microsoft Azure </vt:lpstr>
      <vt:lpstr>Implementación en Microsoft Azure </vt:lpstr>
      <vt:lpstr>Implementación en Microsoft Azure </vt:lpstr>
      <vt:lpstr>Implementación en Microsoft Azure </vt:lpstr>
      <vt:lpstr>Implementación en Microsoft Azure </vt:lpstr>
      <vt:lpstr>Análisis y 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machine learning</dc:title>
  <dc:creator>nicolas Beltran Alvares</dc:creator>
  <cp:lastModifiedBy>nicolas Beltran Alvares</cp:lastModifiedBy>
  <cp:revision>10</cp:revision>
  <dcterms:created xsi:type="dcterms:W3CDTF">2018-12-06T02:05:24Z</dcterms:created>
  <dcterms:modified xsi:type="dcterms:W3CDTF">2018-12-06T03:18:22Z</dcterms:modified>
</cp:coreProperties>
</file>